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60" r:id="rId5"/>
    <p:sldId id="258" r:id="rId6"/>
    <p:sldId id="259" r:id="rId7"/>
    <p:sldId id="261" r:id="rId8"/>
    <p:sldId id="265" r:id="rId9"/>
    <p:sldId id="266" r:id="rId10"/>
    <p:sldId id="267" r:id="rId11"/>
    <p:sldId id="264" r:id="rId12"/>
    <p:sldId id="262" r:id="rId13"/>
    <p:sldId id="263" r:id="rId14"/>
    <p:sldId id="268" r:id="rId15"/>
    <p:sldId id="269" r:id="rId16"/>
    <p:sldId id="279" r:id="rId17"/>
    <p:sldId id="270" r:id="rId18"/>
    <p:sldId id="273" r:id="rId19"/>
    <p:sldId id="274" r:id="rId20"/>
    <p:sldId id="278" r:id="rId21"/>
    <p:sldId id="275" r:id="rId22"/>
    <p:sldId id="271" r:id="rId23"/>
    <p:sldId id="276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0620-1D5E-4B7B-89E2-6D4A2E360BC5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A997-585C-448F-8DC7-2BAE643C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0620-1D5E-4B7B-89E2-6D4A2E360BC5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A997-585C-448F-8DC7-2BAE643C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0620-1D5E-4B7B-89E2-6D4A2E360BC5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A997-585C-448F-8DC7-2BAE643C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0620-1D5E-4B7B-89E2-6D4A2E360BC5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A997-585C-448F-8DC7-2BAE643C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0620-1D5E-4B7B-89E2-6D4A2E360BC5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A997-585C-448F-8DC7-2BAE643C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0620-1D5E-4B7B-89E2-6D4A2E360BC5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A997-585C-448F-8DC7-2BAE643C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0620-1D5E-4B7B-89E2-6D4A2E360BC5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A997-585C-448F-8DC7-2BAE643C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0620-1D5E-4B7B-89E2-6D4A2E360BC5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A997-585C-448F-8DC7-2BAE643C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0620-1D5E-4B7B-89E2-6D4A2E360BC5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A997-585C-448F-8DC7-2BAE643C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0620-1D5E-4B7B-89E2-6D4A2E360BC5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A997-585C-448F-8DC7-2BAE643C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0620-1D5E-4B7B-89E2-6D4A2E360BC5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A997-585C-448F-8DC7-2BAE643C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F0620-1D5E-4B7B-89E2-6D4A2E360BC5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4A997-585C-448F-8DC7-2BAE643C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3</a:t>
            </a:r>
            <a:br>
              <a:rPr lang="en-US" dirty="0" smtClean="0"/>
            </a:br>
            <a:r>
              <a:rPr lang="en-US" dirty="0" smtClean="0"/>
              <a:t>Body Structures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Audionyms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Dactyl-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Duck tail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DUCK TAIL made out of FINGERS &amp; TOES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Finger, toe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4578" name="Picture 2" descr="https://encrypted-tbn1.google.com/images?q=tbn:ANd9GcSHxMZlFncZnssJU7LauVXu2q-FNcXo1XpSz1SgqP8DE2VTQRU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0559" y="2057400"/>
            <a:ext cx="4493441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Dors-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Doors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double DOORS going BACK outside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506" name="Picture 2" descr="https://encrypted-tbn2.google.com/images?q=tbn:ANd9GcRUVW7f4Yy3H5by88YYUhAVoVJUcHev9Oq_ZHBpewCRQzeRYHk-F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81200"/>
            <a:ext cx="4272696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Dice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DICE with BAD written on it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Bad, out of order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9458" name="Picture 2" descr="https://encrypted-tbn2.google.com/images?q=tbn:ANd9GcR_rAtI66LEZsWYAsdDzORBXVh9ZGiN23h2MAGv5WV0pdBExJAqz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057400"/>
            <a:ext cx="3862985" cy="3038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Hen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HEN saying “they won’t let me IN the INN”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encrypted-tbn1.google.com/images?q=tbn:ANd9GcSd_a-9U6ZDx8pADU_JXIYO0Cu9VEPnWsENoxhFRq4Ga7WMo31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524000"/>
            <a:ext cx="4580858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Encephal-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Hen sieve fall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HEN FALLING into the SIEVE. It has a BRAIN instead of a head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brain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Gram(o)</a:t>
            </a:r>
            <a:br>
              <a:rPr lang="en-US" dirty="0" smtClean="0"/>
            </a:br>
            <a:r>
              <a:rPr lang="en-US" dirty="0" smtClean="0"/>
              <a:t>-gram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Graham cracker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RECORD made of a GRAHAM cracker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Record, write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5602" name="Picture 2" descr="https://encrypted-tbn0.google.com/images?q=tbn:ANd9GcRWqnj9Ko_xK7p43h2RmwWIjiVuB-Kv65VMggPPwvLPgsTPvHZ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752600"/>
            <a:ext cx="2895600" cy="43513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-itis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I test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I TEST IN FLAMES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Inflammation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828800"/>
            <a:ext cx="45212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Inn, fur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INN, FUR (an inn made of fur) UNDER water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under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7654" name="Picture 6" descr="https://encrypted-tbn2.google.com/images?q=tbn:ANd9GcQljlJb0AAaVgt7nBk2in_Im7VSfNGGdO140mns7wu-8C6qubUt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362200"/>
            <a:ext cx="45212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Ladder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a LADDER with the men carrying it from the SIDE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side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726" name="AutoShape 6" descr="data:image/jpeg;base64,/9j/4AAQSkZJRgABAQAAAQABAAD/2wCEAAkGBhMSERUUEhQQFRIUGBkYGRYYExUbFhkUFxYYGhYYFhgjHCcgGCUkGxgWHy8gIykpMTgtHx8zQTEtNiY3OCoBCQoKBQUFDQUFDSkYEhgpKSkpKSkpKSkpKSkpKSkpKSkpKSkpKSkpKSkpKSkpKSkpKSkpKSkpKSkpKSkpKSkpKf/AABEIAG4AtAMBIgACEQEDEQH/xAAbAAEAAwEBAQEAAAAAAAAAAAAABQYHBAMCAf/EAEIQAAIBAwMCAgcECAQEBwAAAAECAwAEEQUSIRMxBkEUIiQyUWSjB2FxgRUjM0JSU1SRNJKh0UOUstIlRGKCk7HB/8QAFAEBAAAAAAAAAAAAAAAAAAAAAP/EABQRAQAAAAAAAAAAAAAAAAAAAAD/2gAMAwEAAhEDEQA/ANxpSlApSlApUHeeIJC8kdpB6Q8WFcmZI41kI3dNmOW3bSpOFONy/l9aR4jMknRnhe2uNu4RsysrrjloZBw4B4I4I4JABFBNUpSgUpSgUpSgUpSgUpUfrWtJbRh3DMzMEjjQZkkkb3UQeZOCecAAEkgAmgkKVW21HUv2notrsAOYfSmM55PZ+n084x6pOM8bvOpbRdYS6hWWPcAcgqww6Opw6Ov7rKwII+6g7qUpQKUpQKUpQKUpQK8bzf036Wzq7W2b87N+Dt3Y5xnGceVe1KDPfAt3fRWnTW0gkaKSZJG9LKs0yyMXZgYc5ZuxJOQVOea+PFOsXry2aLYhblZurGouozuREZZgxGNilXVdxBHrDgnFQ2v+LJfTp20oyKF5u5WiaS3zFvTqGMRlh7u3erciM+qQuatHgObdLIbol9QaNGMu5GhktyTsNmV4EecbsAHcVJzkGgu1KUoFKUoFKUoFKUoFU/xdJPFeWcyejmIs0IErSKEmlU4YsqkDcFEYz+84GOauFVzx1rdvb2xFwglEuQI92MhBvZy37ioAGLdxxjJIBD2N1qP9PYd/6ybgf8rzUN4NjvHuri4ZLWK0md8xq5kdp49sRmR+mnqt0+zfDPnVI0661R96XEl50Y4xK9ir7L02zFgGSVow0w7qwDK/YZDYB2HR+j6PF6OFEHTQx7RhemVBTA8htxQdlKUoFKUoFKUoFKUoFcOt6qltbyzvnZEjOQO52jIA+8nAH413VXPEiiW6s7d2CoWecqTxKbfp7IsZGfXlWXz/AGXY+QVfRNMlsNNhtQSNQ1BsHc24x7lHVfA8oYgO3G7HPrVOR6asGoafBFv6cFncqMnOUDWiLk+Z4BP5V16Nia/u5JP2sG2CND7yQFQ5kA+Erk+sO4jUd1NfM0xOsxrztWylI+GXuYAf9EH9qCzUpSgUpSgUpSgUpSgVSfFOmC91K0gz+rtkeacY7q7IsMZPwdo3yvmqnyNXSR8Ak5454BJ/IDk/gKzRbt20eW9Vikt86vPKuS9vbmQRsFxhj0Yc9vPc2OaCxeGWS7upr9WJjANrB/CY43zLIOfW3yjg/BB8a9/s4P8A4VZ47dFP/qpSzWGC1Xo7ehFECm0jb01XK4bODkDv+dcXgWMLptkB/TQ/6xKf/wBoJ2lKUClKUClKUClKyx/s/wBSlvp7qafK73WGMXM8YEBJwB0yChwAO5HOSOKDU6qP2qhP0XOWGXXaYjj1luC4WJkPdWDHg8VXNR8MXEKq7q4V5YYgq6lqLMOrIqFy3VHAyOAM9++OeWHwhNc2y3DiIW7xrOqS6jqLELsWRQ7dXap/9QBxjPNBL3tpcxvCssqi/iytrdlSsN2pAL21yASEZtvbPJAZSSGA6NE1dbnWnZVKtFYqkqMAHjlNyWMbfxcAEEEjByPeqpaLo51K3KosTOYUlEb6jqOQ0rMY3KlmX1WQ5OTkj93z5dVuWa7tQ8Ekdwiej3dw1w6JI6tDEkkhiYMw6hADH+PJHq8BudKyXV/D8kVzFbmMHrDKP+k7/PqypGQ5PxEiH++PLH54h8Jy20Ks6bi0kcY2apeKQZGCgDerDGeMHOAe/nQa3Ssr0rwbJPbRTiKJBIiygHUr/wBxwGUPx/CRnGPPkV4eHNAe+g60cEcaEgAPqF2ze6rZzsPxAySe3kTmg1ulYzoujPPeSIsNtlVkzm6uRGOlctCFXYqscdN+GJ9/PcnPzqmitHdx2TwQtJKE2sLiYxqH6u1m3xMdw6PBXHJU8EEkNozX5msc8T+EHto+o8Nlht37OSYY6cM00mF2j31jCd8+7yccdcng2RrJrj0fTVLR9cc3HqkxAnhwR7oIwwPfyC4oNYzWdXcdzHq91NZhHEcVt1bbITriXrZdXPAkURpgnuOCeBUBpHgSa6imZE08B5JIyxaff+rkI/dO3y4zuOMZJPNRGo6e8UhjNnYMqtJ1ZFgZkiRXSNWK4LMqs5wACQCx5A4C3HXI7W3uwhYWMyyCMMrKbS7ZG3206nmJWYqU/dBJGcFc3fwsQLK1GV4giGO3aJew8vwrNtLtmsJTG0en3NrqMUI2wnbHlpBDG23bhlYzjLAZwuR2wYVfDLwQzI0WlvLbSRxOptT1huOIJUPAk3LzuPfkcEGg3cyr8R/cU6y/xL/cVjtr4Cma1W76Wi7TAJghtJG5MQfHv8fipAzzt5poXhSS/R3SHRUCdLvZygnq20U7L6s+NuZcY88ZoNi66/xL/cV+rID2IP51ill4QZr57Po6QJFRpGb0OYIAoiXCYnDHJlJyeMjI+61+H/s0mtryO5E9uiqW3RwQSIroyY6Z3SsNqsFYcZ784AADQqUpQKynWPtilTVJLWKO2W3gysks7OmGAOWyM4UHgDaSfiMitWqPHh62yx9Ht8uxZj0kyzN7zE45JwKDONX8cm4hAlm01BHNDKyJNI8rLDJE5CAqgOScdx5juDXHpuuSjT1sWvNKUCAQsd8xlXdGc4xkNhcjK5BPYitTbw/bHvb2/wD8Mf8AtVYm023u75IoreMQWLiSaURKFa4CnpwKcett3dRsdiIx50GfaXdp01EV5pltLaN6sr7+pxnd0huO+JkwNjDOcZAOCfqHVlead3udKbrxzJKX39J1mKkCIKxkTiLnqcg4x3FXy40eG61SONIYfRbFC8m2NNjXcnqxxMMAEpGWfAzjcM4yK+vG3h63j9FmiihjlF1bx7ljQbopZQkiONuGBUn8Dg0FJuPEkkj2e6+0qWSNdokDMpG2SCTfOGcMd3SA9Qc5Y4I7SviTxXJIIhNdaO0SXFvJtilPUYK4c53yBUAA7scHPfPezLpqHWyBFF047EZwi+/Jc+rkYx7sTY/OrT+i4f5UXx/Zr3HY9qDLtO8WzQ2kNv6ZoXqW6ph3bjbHtAY9Xa/IIJX4dgDxzeCPFL29tg3ejxLlTtkcmQgRqgJKzbBkRg47jzAJrWxpsX8uL/Iv+1fv6Oi/lx/5F/2oMg0jXGguWlS70nJSTezygRyNLdyy5gUS7wPWwWYHyxnvXxfaw0l/FPJdaWsgEREodPR1MYuQwZTciRzmVQCvHPI4zWxfo6L+XH/kX/ai2EY7RxjPHuL2/tQZN4m8SvcRR773SZFBkOyJ4o5AXt5Ygd0l0QCDJnGPI88et7DxbK1m8BvtGX9U0Kjcm9sR7QQwvCqkjjnGDz91aubde21cZJ7Duc5P55P96+fRE77EznPuj3jjJ/Hgc0GT6J4va3V0iudLjiaWaUIzQyOqySFgGK3iqDz7oB+GTjNeema1Os806XWmBnJG5jGYm34chAl1vTbtXcXJ974CtJ8R60tnDvSPqTOwSKFdoaWVicKP7lifIbjUZbT/AKMsmku2MtzLIXdYgxaW5lOFigXueyoo+AoMxnulW5U+mWaoXVgqFBb28iT287v0vSGYCTYwKKV9ZfIHNSHiG6e8CXDXNjvQjb0YykkyKQzRktcsjrnLAjcAwHIG7GkeBtEkgswLkL6TMzzT9v2szFmBxkHAIXjjiuLwXMEOog+pFDeSbVz6iJ0YnbaOAoJZnx2yxoKZp3jZvRRate2CqsAi/wAOXYhYgn7RbsR54PI45XOOQvj4R8Utb7kS6sI0Ywg9SMucrBFBvU+kR8EQ7iCMjcO+cVof2cxn9G27NndKrTHjBJmdpCSPLO/NWTFBjVt4u23zXBu7UBon9b0ZSCX6GU6a3AdT+pUDc7eZ4BzU/oP2oNLeQwZjnScld8cDxNEwUsC4MsqsD27qcg960bFMUH7SlKBSlKCveJ9VYkWls+28mGcgZMMG4CSdvIYBIUHuxUfHEYRhF03TS0YiASa5CgiEYywDcB5nJBI8txY4OMw1pdSLa3EhkEepy3EUd05Rd8EbzCJOkD/wxH60bNweW75rQdJ0mK2iWKFdsa5wMknJJLFmJJYkkkkmg/NH0eK1hWGFdqIPxJP7zMf3mJySx7kmoLx1kvp6DHr30Wc45EaSyfA+aCrVVW8XOPS9LXPrG6dvyW1nz/1D+9B9eGgHvtRlB/4sMHx/YwBj+HrTNx9x+NWeqNpmpNp3pCzW07K9zNL14jFIHErllzH1Oqu1dqH1T7vwq06Fr0F5CJrZxJExIDYYcjggggEYoJClKUClKUCuTVdUjtoZJpWCxxKWY/cB5fEnsB8cV11UfHIZHt55lMlhAxaaNSMh+OlO6n9okZGSo/i3YOyg8bAEMdSv0dZ2HTt7YDc8UbciNFHLSyYyx8gMcBTUnomkSvL6XeACcqRHCNrJbRtjKhh7zthd7j4ADgc8mk7ZtSuGm9eSBYzbfy1tpkOXjHZmLpIrP8FUDHObZQKzrSZDFp+ryZyWub0qCCPWx00XPY5YDkcDOPI1otUGz0Z7vTriOPaGa9uH2twriO9ZjGx5wHCbc4PftQXbTrMQxRxKAFjRUAAwMIoUYGTjgfE10VXLPxeetHBc209vNKWCHKSxMQCcCRCduVBOHVTVjoFKUoFKUoFReoWFy7kxXKxIVwF6CsQcrltxbngEYIxz54r09q+W+pT2r5b6lBXdc8BSXbBprlAwiaLclsFLI/LK+ZCGXcAwGAQQCCDknt07w/ewxiP9INIoGA8tujSg/HfuG7/3A1K+1fLfUp7V8t9Sg4v0Zfet7ZF6w4xZr6p+K/rf+rPYfnx634RlvIulcTwuA25WFsyujYIDKwm4OCRn76mfavlvqU9q+W+pQVdPsxjUYUWIPHrHT4mYlc+sxZzubnOfjz2yDNW2iXSYVbqNUHZFtIwPeY+TccED8h8Tnu9q+W+pT2r5b6lBzJpl2Bg3YPbn0aPPGO/OOfw8/KvJtGvCB7cwOeSLWHkYAxznHbP5n7sd3tXy31Ke1fLfUoOKTSLwn/G7fuW1ix3P8RY5xgfl2r6OlXZBzeYJx7ttHxj4ZJ7+ec/diuv2r5b6lPavlvqUHO2m3X9Xjkn/AA8fnjjv5Y/1PfjHi2i3Z/8APP2x/hoOfx4ru9q+W+pT2r5b6lBUbT7KzFIkkd7OhiYtGBDb4QNndGvq5EeWJ6eduecZqwtot35X0nb+nt+/+Wu32r5b6lPavlvqUHD+hbv+vk/5a3/7ar7fZUSZM314VldnZMkR7nZnbEasFGWZj286t3tXy31Ke1fLfUoK/Y/Z4kEiyQyRxuO7iztepz72H2ZGR+NT+m2E0ZzLcPNxjBjiUZz39Vc9sDv8fy/favlvqU9q+W+pQSFKj/avlvqU9q+W+pQSFKj/AGr5b6lKD//Z"/>
          <p:cNvSpPr>
            <a:spLocks noChangeAspect="1" noChangeArrowheads="1"/>
          </p:cNvSpPr>
          <p:nvPr/>
        </p:nvSpPr>
        <p:spPr bwMode="auto">
          <a:xfrm>
            <a:off x="155575" y="-503238"/>
            <a:ext cx="1714500" cy="1047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28" name="AutoShape 8" descr="data:image/jpeg;base64,/9j/4AAQSkZJRgABAQAAAQABAAD/2wCEAAkGBhMSERUUEhQQFRIUGBkYGRYYExUbFhkUFxYYGhYYFhgjHCcgGCUkGxgWHy8gIykpMTgtHx8zQTEtNiY3OCoBCQoKBQUFDQUFDSkYEhgpKSkpKSkpKSkpKSkpKSkpKSkpKSkpKSkpKSkpKSkpKSkpKSkpKSkpKSkpKSkpKSkpKf/AABEIAG4AtAMBIgACEQEDEQH/xAAbAAEAAwEBAQEAAAAAAAAAAAAABQYHBAMCAf/EAEIQAAIBAwMCAgcECAQEBwAAAAECAwAEEQUSIRMxBkEUIiQyUWSjB2FxgRUjM0JSU1SRNJKh0UOUstIlRGKCk7HB/8QAFAEBAAAAAAAAAAAAAAAAAAAAAP/EABQRAQAAAAAAAAAAAAAAAAAAAAD/2gAMAwEAAhEDEQA/ANxpSlApSlApUHeeIJC8kdpB6Q8WFcmZI41kI3dNmOW3bSpOFONy/l9aR4jMknRnhe2uNu4RsysrrjloZBw4B4I4I4JABFBNUpSgUpSgUpSgUpSgUpUfrWtJbRh3DMzMEjjQZkkkb3UQeZOCecAAEkgAmgkKVW21HUv2notrsAOYfSmM55PZ+n084x6pOM8bvOpbRdYS6hWWPcAcgqww6Opw6Ov7rKwII+6g7qUpQKUpQKUpQKUpQK8bzf036Wzq7W2b87N+Dt3Y5xnGceVe1KDPfAt3fRWnTW0gkaKSZJG9LKs0yyMXZgYc5ZuxJOQVOea+PFOsXry2aLYhblZurGouozuREZZgxGNilXVdxBHrDgnFQ2v+LJfTp20oyKF5u5WiaS3zFvTqGMRlh7u3erciM+qQuatHgObdLIbol9QaNGMu5GhktyTsNmV4EecbsAHcVJzkGgu1KUoFKUoFKUoFKUoFU/xdJPFeWcyejmIs0IErSKEmlU4YsqkDcFEYz+84GOauFVzx1rdvb2xFwglEuQI92MhBvZy37ioAGLdxxjJIBD2N1qP9PYd/6ybgf8rzUN4NjvHuri4ZLWK0md8xq5kdp49sRmR+mnqt0+zfDPnVI0661R96XEl50Y4xK9ir7L02zFgGSVow0w7qwDK/YZDYB2HR+j6PF6OFEHTQx7RhemVBTA8htxQdlKUoFKUoFKUoFKUoFcOt6qltbyzvnZEjOQO52jIA+8nAH413VXPEiiW6s7d2CoWecqTxKbfp7IsZGfXlWXz/AGXY+QVfRNMlsNNhtQSNQ1BsHc24x7lHVfA8oYgO3G7HPrVOR6asGoafBFv6cFncqMnOUDWiLk+Z4BP5V16Nia/u5JP2sG2CND7yQFQ5kA+Erk+sO4jUd1NfM0xOsxrztWylI+GXuYAf9EH9qCzUpSgUpSgUpSgUpSgVSfFOmC91K0gz+rtkeacY7q7IsMZPwdo3yvmqnyNXSR8Ak5454BJ/IDk/gKzRbt20eW9Vikt86vPKuS9vbmQRsFxhj0Yc9vPc2OaCxeGWS7upr9WJjANrB/CY43zLIOfW3yjg/BB8a9/s4P8A4VZ47dFP/qpSzWGC1Xo7ehFECm0jb01XK4bODkDv+dcXgWMLptkB/TQ/6xKf/wBoJ2lKUClKUClKUClKyx/s/wBSlvp7qafK73WGMXM8YEBJwB0yChwAO5HOSOKDU6qP2qhP0XOWGXXaYjj1luC4WJkPdWDHg8VXNR8MXEKq7q4V5YYgq6lqLMOrIqFy3VHAyOAM9++OeWHwhNc2y3DiIW7xrOqS6jqLELsWRQ7dXap/9QBxjPNBL3tpcxvCssqi/iytrdlSsN2pAL21yASEZtvbPJAZSSGA6NE1dbnWnZVKtFYqkqMAHjlNyWMbfxcAEEEjByPeqpaLo51K3KosTOYUlEb6jqOQ0rMY3KlmX1WQ5OTkj93z5dVuWa7tQ8Ekdwiej3dw1w6JI6tDEkkhiYMw6hADH+PJHq8BudKyXV/D8kVzFbmMHrDKP+k7/PqypGQ5PxEiH++PLH54h8Jy20Ks6bi0kcY2apeKQZGCgDerDGeMHOAe/nQa3Ssr0rwbJPbRTiKJBIiygHUr/wBxwGUPx/CRnGPPkV4eHNAe+g60cEcaEgAPqF2ze6rZzsPxAySe3kTmg1ulYzoujPPeSIsNtlVkzm6uRGOlctCFXYqscdN+GJ9/PcnPzqmitHdx2TwQtJKE2sLiYxqH6u1m3xMdw6PBXHJU8EEkNozX5msc8T+EHto+o8Nlht37OSYY6cM00mF2j31jCd8+7yccdcng2RrJrj0fTVLR9cc3HqkxAnhwR7oIwwPfyC4oNYzWdXcdzHq91NZhHEcVt1bbITriXrZdXPAkURpgnuOCeBUBpHgSa6imZE08B5JIyxaff+rkI/dO3y4zuOMZJPNRGo6e8UhjNnYMqtJ1ZFgZkiRXSNWK4LMqs5wACQCx5A4C3HXI7W3uwhYWMyyCMMrKbS7ZG3206nmJWYqU/dBJGcFc3fwsQLK1GV4giGO3aJew8vwrNtLtmsJTG0en3NrqMUI2wnbHlpBDG23bhlYzjLAZwuR2wYVfDLwQzI0WlvLbSRxOptT1huOIJUPAk3LzuPfkcEGg3cyr8R/cU6y/xL/cVjtr4Cma1W76Wi7TAJghtJG5MQfHv8fipAzzt5poXhSS/R3SHRUCdLvZygnq20U7L6s+NuZcY88ZoNi66/xL/cV+rID2IP51ill4QZr57Po6QJFRpGb0OYIAoiXCYnDHJlJyeMjI+61+H/s0mtryO5E9uiqW3RwQSIroyY6Z3SsNqsFYcZ784AADQqUpQKynWPtilTVJLWKO2W3gysks7OmGAOWyM4UHgDaSfiMitWqPHh62yx9Ht8uxZj0kyzN7zE45JwKDONX8cm4hAlm01BHNDKyJNI8rLDJE5CAqgOScdx5juDXHpuuSjT1sWvNKUCAQsd8xlXdGc4xkNhcjK5BPYitTbw/bHvb2/wD8Mf8AtVYm023u75IoreMQWLiSaURKFa4CnpwKcett3dRsdiIx50GfaXdp01EV5pltLaN6sr7+pxnd0huO+JkwNjDOcZAOCfqHVlead3udKbrxzJKX39J1mKkCIKxkTiLnqcg4x3FXy40eG61SONIYfRbFC8m2NNjXcnqxxMMAEpGWfAzjcM4yK+vG3h63j9FmiihjlF1bx7ljQbopZQkiONuGBUn8Dg0FJuPEkkj2e6+0qWSNdokDMpG2SCTfOGcMd3SA9Qc5Y4I7SviTxXJIIhNdaO0SXFvJtilPUYK4c53yBUAA7scHPfPezLpqHWyBFF047EZwi+/Jc+rkYx7sTY/OrT+i4f5UXx/Zr3HY9qDLtO8WzQ2kNv6ZoXqW6ph3bjbHtAY9Xa/IIJX4dgDxzeCPFL29tg3ejxLlTtkcmQgRqgJKzbBkRg47jzAJrWxpsX8uL/Iv+1fv6Oi/lx/5F/2oMg0jXGguWlS70nJSTezygRyNLdyy5gUS7wPWwWYHyxnvXxfaw0l/FPJdaWsgEREodPR1MYuQwZTciRzmVQCvHPI4zWxfo6L+XH/kX/ai2EY7RxjPHuL2/tQZN4m8SvcRR773SZFBkOyJ4o5AXt5Ygd0l0QCDJnGPI88et7DxbK1m8BvtGX9U0Kjcm9sR7QQwvCqkjjnGDz91aubde21cZJ7Duc5P55P96+fRE77EznPuj3jjJ/Hgc0GT6J4va3V0iudLjiaWaUIzQyOqySFgGK3iqDz7oB+GTjNeema1Os806XWmBnJG5jGYm34chAl1vTbtXcXJ974CtJ8R60tnDvSPqTOwSKFdoaWVicKP7lifIbjUZbT/AKMsmku2MtzLIXdYgxaW5lOFigXueyoo+AoMxnulW5U+mWaoXVgqFBb28iT287v0vSGYCTYwKKV9ZfIHNSHiG6e8CXDXNjvQjb0YykkyKQzRktcsjrnLAjcAwHIG7GkeBtEkgswLkL6TMzzT9v2szFmBxkHAIXjjiuLwXMEOog+pFDeSbVz6iJ0YnbaOAoJZnx2yxoKZp3jZvRRate2CqsAi/wAOXYhYgn7RbsR54PI45XOOQvj4R8Utb7kS6sI0Ywg9SMucrBFBvU+kR8EQ7iCMjcO+cVof2cxn9G27NndKrTHjBJmdpCSPLO/NWTFBjVt4u23zXBu7UBon9b0ZSCX6GU6a3AdT+pUDc7eZ4BzU/oP2oNLeQwZjnScld8cDxNEwUsC4MsqsD27qcg960bFMUH7SlKBSlKCveJ9VYkWls+28mGcgZMMG4CSdvIYBIUHuxUfHEYRhF03TS0YiASa5CgiEYywDcB5nJBI8txY4OMw1pdSLa3EhkEepy3EUd05Rd8EbzCJOkD/wxH60bNweW75rQdJ0mK2iWKFdsa5wMknJJLFmJJYkkkkmg/NH0eK1hWGFdqIPxJP7zMf3mJySx7kmoLx1kvp6DHr30Wc45EaSyfA+aCrVVW8XOPS9LXPrG6dvyW1nz/1D+9B9eGgHvtRlB/4sMHx/YwBj+HrTNx9x+NWeqNpmpNp3pCzW07K9zNL14jFIHErllzH1Oqu1dqH1T7vwq06Fr0F5CJrZxJExIDYYcjggggEYoJClKUClKUCuTVdUjtoZJpWCxxKWY/cB5fEnsB8cV11UfHIZHt55lMlhAxaaNSMh+OlO6n9okZGSo/i3YOyg8bAEMdSv0dZ2HTt7YDc8UbciNFHLSyYyx8gMcBTUnomkSvL6XeACcqRHCNrJbRtjKhh7zthd7j4ADgc8mk7ZtSuGm9eSBYzbfy1tpkOXjHZmLpIrP8FUDHObZQKzrSZDFp+ryZyWub0qCCPWx00XPY5YDkcDOPI1otUGz0Z7vTriOPaGa9uH2twriO9ZjGx5wHCbc4PftQXbTrMQxRxKAFjRUAAwMIoUYGTjgfE10VXLPxeetHBc209vNKWCHKSxMQCcCRCduVBOHVTVjoFKUoFKUoFReoWFy7kxXKxIVwF6CsQcrltxbngEYIxz54r09q+W+pT2r5b6lBXdc8BSXbBprlAwiaLclsFLI/LK+ZCGXcAwGAQQCCDknt07w/ewxiP9INIoGA8tujSg/HfuG7/3A1K+1fLfUp7V8t9Sg4v0Zfet7ZF6w4xZr6p+K/rf+rPYfnx634RlvIulcTwuA25WFsyujYIDKwm4OCRn76mfavlvqU9q+W+pQVdPsxjUYUWIPHrHT4mYlc+sxZzubnOfjz2yDNW2iXSYVbqNUHZFtIwPeY+TccED8h8Tnu9q+W+pT2r5b6lBzJpl2Bg3YPbn0aPPGO/OOfw8/KvJtGvCB7cwOeSLWHkYAxznHbP5n7sd3tXy31Ke1fLfUoOKTSLwn/G7fuW1ix3P8RY5xgfl2r6OlXZBzeYJx7ttHxj4ZJ7+ec/diuv2r5b6lPavlvqUHO2m3X9Xjkn/AA8fnjjv5Y/1PfjHi2i3Z/8APP2x/hoOfx4ru9q+W+pT2r5b6lBUbT7KzFIkkd7OhiYtGBDb4QNndGvq5EeWJ6eduecZqwtot35X0nb+nt+/+Wu32r5b6lPavlvqUHD+hbv+vk/5a3/7ar7fZUSZM314VldnZMkR7nZnbEasFGWZj286t3tXy31Ke1fLfUoK/Y/Z4kEiyQyRxuO7iztepz72H2ZGR+NT+m2E0ZzLcPNxjBjiUZz39Vc9sDv8fy/favlvqU9q+W+pQSFKj/avlvqU9q+W+pQSFKj/AGr5b6lKD//Z"/>
          <p:cNvSpPr>
            <a:spLocks noChangeAspect="1" noChangeArrowheads="1"/>
          </p:cNvSpPr>
          <p:nvPr/>
        </p:nvSpPr>
        <p:spPr bwMode="auto">
          <a:xfrm>
            <a:off x="155575" y="-503238"/>
            <a:ext cx="1714500" cy="1047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30730" name="Picture 10" descr="http://images.ccohs.ca/oshanswers/c03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2805" y="2133600"/>
            <a:ext cx="4431195" cy="2717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Medi(o)</a:t>
            </a:r>
            <a:br>
              <a:rPr lang="en-US" dirty="0" smtClean="0"/>
            </a:br>
            <a:r>
              <a:rPr lang="en-US" dirty="0" smtClean="0"/>
              <a:t>med-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Meat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MEAT that’s still red in the  MIDDLE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middle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1746" name="Picture 2" descr="https://encrypted-tbn1.google.com/images?q=tbn:ANd9GcRtYb8UEhidybMb8GWYbn2sIuxksZ_n3bVGfQeQBReiro5yi2Hz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590800"/>
            <a:ext cx="3930950" cy="1971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Ant eye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ANT with the EYE AGAINTS the leaf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against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4822" name="Picture 6" descr="https://encrypted-tbn2.google.com/images?q=tbn:ANd9GcSnBO_p2wBjLsqfyTw7Lu6QzzgBPdfTrNyy7D63sH2YzLJMdh9Rq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199" y="2057400"/>
            <a:ext cx="4465817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Mega-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Mega(mind)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MEGAmind with the LARGE head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Large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5842" name="Picture 2" descr="https://encrypted-tbn2.google.com/images?q=tbn:ANd9GcSjMd2tCavsCOP-2Mm9px9SDn9iI_vXTMGZ5iIlzqaSfr9DnCu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438400"/>
            <a:ext cx="43688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My(o)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My eye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MY eye with MUSCLES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Muscles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2770" name="Picture 2" descr="https://encrypted-tbn1.google.com/images?q=tbn:ANd9GcT3hLxoI5i0lcJFNt76Afn8yoMjy8VCYj07UKMn7mFvSbt0lE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0648" y="1600200"/>
            <a:ext cx="43180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Poster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POSTER with everyone looking BACK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Back part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8674" name="Picture 2" descr="http://verydemotivational.files.wordpress.com/2011/04/demotivational-posters-looking-ba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447800"/>
            <a:ext cx="4038600" cy="46888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Thorac(o)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Throw rack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man THORWING a RACK attached to a treasure CHEST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Chest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3794" name="Picture 2" descr="https://encrypted-tbn1.google.com/images?q=tbn:ANd9GcRyGvYka3oZ582sEQKsupAFAVEsLJbXuNoHmB4SlUOp1rX1Jw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209800"/>
            <a:ext cx="4122293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Ventr(o)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Vent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VENT </a:t>
            </a:r>
            <a:r>
              <a:rPr lang="en-US" dirty="0" smtClean="0"/>
              <a:t>blowing to see the FRONT &amp; BELLY of the child</a:t>
            </a:r>
            <a:endParaRPr lang="en-US" dirty="0" smtClean="0"/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Front </a:t>
            </a:r>
            <a:r>
              <a:rPr lang="en-US" dirty="0" smtClean="0"/>
              <a:t>, belly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encrypted-tbn3.google.com/images?q=tbn:ANd9GcRSBjyxPddO27QDewK4CSfuVTilnXp27z2gazSAJdv3do80s4agl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712306"/>
            <a:ext cx="2809875" cy="38838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Blephar-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Blue fur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lady wearing BLUE FUR with EYELIDS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eyelid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 descr="https://encrypted-tbn1.google.com/images?q=tbn:ANd9GcQYBiDRKricRwmLtakUC8_ku8cBzuVE34dvCA_wxK8qaWc-Q7o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447800"/>
            <a:ext cx="3276600" cy="46708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Brady-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Braid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girl’s hair being BRAIDED so SLOWLY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slow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 descr="https://encrypted-tbn0.google.com/images?q=tbn:ANd9GcR5yZnjgMy0zNmQsKMphewqxBZK_dPAIgLWOxFhJ07xA-d-Szmkm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356454"/>
            <a:ext cx="3352800" cy="5038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Cauda- </a:t>
            </a:r>
            <a:br>
              <a:rPr lang="en-US" dirty="0" smtClean="0"/>
            </a:br>
            <a:r>
              <a:rPr lang="en-US" dirty="0" smtClean="0"/>
              <a:t>Caud(o)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Cod liver oil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COD LIVER OIL with TAILS coming out of it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Tail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362" name="Picture 2" descr="https://encrypted-tbn2.google.com/images?q=tbn:ANd9GcT-jPbbOH6kOYj2ZxdjAZURhitkPjDmJQ77oYCdbisLKw6jYL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447800"/>
            <a:ext cx="2705100" cy="1695451"/>
          </a:xfrm>
          <a:prstGeom prst="rect">
            <a:avLst/>
          </a:prstGeom>
          <a:noFill/>
        </p:spPr>
      </p:pic>
      <p:pic>
        <p:nvPicPr>
          <p:cNvPr id="15364" name="Picture 4" descr="http://preview.turbosquid.com/Preview/2010/12/03__18_00_00/flagella_bacteria_cell_2_untextured.jpgd13d5c61-e61d-4a9f-a3ba-3fe67d9dd5c8Larger.jpg"/>
          <p:cNvPicPr>
            <a:picLocks noChangeAspect="1" noChangeArrowheads="1"/>
          </p:cNvPicPr>
          <p:nvPr/>
        </p:nvPicPr>
        <p:blipFill>
          <a:blip r:embed="rId3" cstate="print"/>
          <a:srcRect l="15610" r="18049"/>
          <a:stretch>
            <a:fillRect/>
          </a:stretch>
        </p:blipFill>
        <p:spPr bwMode="auto">
          <a:xfrm>
            <a:off x="5334000" y="2952749"/>
            <a:ext cx="2590800" cy="3905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Cephal(o)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Sieve fall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SIEVE FALLING with a HEAD in it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0" name="Picture 2" descr="https://encrypted-tbn2.google.com/images?q=tbn:ANd9GcTMMBdfV-TpAxnPZLVFt0WH4QpZf1usAz4qnipp_KkwZ8aVcbS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1177" y="1600200"/>
            <a:ext cx="4705347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Chir(o)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Care (package)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CARE package held by the HAND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hand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434" name="Picture 2" descr="https://encrypted-tbn1.google.com/images?q=tbn:ANd9GcRLYEcL2LDTk3tgJBV2T6pISHHm2ch07ie1yxRwdU1hnTw-Z5EF"/>
          <p:cNvPicPr>
            <a:picLocks noChangeAspect="1" noChangeArrowheads="1"/>
          </p:cNvPicPr>
          <p:nvPr/>
        </p:nvPicPr>
        <p:blipFill>
          <a:blip r:embed="rId2" cstate="print"/>
          <a:srcRect b="9744"/>
          <a:stretch>
            <a:fillRect/>
          </a:stretch>
        </p:blipFill>
        <p:spPr bwMode="auto">
          <a:xfrm>
            <a:off x="4572001" y="2133600"/>
            <a:ext cx="4067174" cy="2774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Crani(o)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Crane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sandhill CRANE’s SKULL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skull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2530" name="Picture 2" descr="https://encrypted-tbn2.google.com/images?q=tbn:ANd9GcRtg-vbx2K7RxRu82H56fAQMpzsPGrNJ9rK8qkcDQsffi8kl5-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7571" y="1752600"/>
            <a:ext cx="4626429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Cyan(o)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Sign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stop SIGN with BLUE paint poured on it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554" name="Picture 2" descr="https://encrypted-tbn0.google.com/images?q=tbn:ANd9GcTW-ttor2zopJx5teggLuBP9StwnK05Sy53JAVi2kW4UIYM0Aj5sA"/>
          <p:cNvPicPr>
            <a:picLocks noChangeAspect="1" noChangeArrowheads="1"/>
          </p:cNvPicPr>
          <p:nvPr/>
        </p:nvPicPr>
        <p:blipFill>
          <a:blip r:embed="rId2" cstate="print"/>
          <a:srcRect l="12159" t="12121" r="22471"/>
          <a:stretch>
            <a:fillRect/>
          </a:stretch>
        </p:blipFill>
        <p:spPr bwMode="auto">
          <a:xfrm>
            <a:off x="4724400" y="1674812"/>
            <a:ext cx="3733800" cy="37597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414</Words>
  <Application>Microsoft Office PowerPoint</Application>
  <PresentationFormat>On-screen Show (4:3)</PresentationFormat>
  <Paragraphs>163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Ch. 3 Body Structures  </vt:lpstr>
      <vt:lpstr>Anti-</vt:lpstr>
      <vt:lpstr>Blephar-</vt:lpstr>
      <vt:lpstr>Brady-</vt:lpstr>
      <vt:lpstr>Cauda-  Caud(o)</vt:lpstr>
      <vt:lpstr>Cephal(o)</vt:lpstr>
      <vt:lpstr>Chir(o)</vt:lpstr>
      <vt:lpstr>Crani(o)</vt:lpstr>
      <vt:lpstr>Cyan(o)</vt:lpstr>
      <vt:lpstr>Dactyl-</vt:lpstr>
      <vt:lpstr>Dors-</vt:lpstr>
      <vt:lpstr>Dys-</vt:lpstr>
      <vt:lpstr>En-</vt:lpstr>
      <vt:lpstr>Encephal-</vt:lpstr>
      <vt:lpstr>Gram(o) -gram</vt:lpstr>
      <vt:lpstr>-itis </vt:lpstr>
      <vt:lpstr>Infer-</vt:lpstr>
      <vt:lpstr>Later-</vt:lpstr>
      <vt:lpstr>Medi(o) med-</vt:lpstr>
      <vt:lpstr>Mega-</vt:lpstr>
      <vt:lpstr>My(o)</vt:lpstr>
      <vt:lpstr>Poster-</vt:lpstr>
      <vt:lpstr>Thorac(o)</vt:lpstr>
      <vt:lpstr>Ventr(o)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3 </dc:title>
  <dc:creator>Heidi Luke</dc:creator>
  <cp:lastModifiedBy>Heidi Luke</cp:lastModifiedBy>
  <cp:revision>25</cp:revision>
  <dcterms:created xsi:type="dcterms:W3CDTF">2012-09-01T18:37:34Z</dcterms:created>
  <dcterms:modified xsi:type="dcterms:W3CDTF">2012-09-04T19:11:30Z</dcterms:modified>
</cp:coreProperties>
</file>