
<file path=[Content_Types].xml><?xml version="1.0" encoding="utf-8"?>
<Types xmlns="http://schemas.openxmlformats.org/package/2006/content-types">
  <Override PartName="/ppt/slides/slide6.xml" ContentType="application/vnd.openxmlformats-officedocument.presentationml.slide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  <Override PartName="/ppt/slides/slide5.xml" ContentType="application/vnd.openxmlformats-officedocument.presentationml.slide+xml"/>
  <Override PartName="/ppt/slides/slide19.xml" ContentType="application/vnd.openxmlformats-officedocument.presentationml.slide+xml"/>
  <Override PartName="/ppt/slides/slide28.xml" ContentType="application/vnd.openxmlformats-officedocument.presentationml.slide+xml"/>
  <Override PartName="/ppt/slideLayouts/slideLayout7.xml" ContentType="application/vnd.openxmlformats-officedocument.presentationml.slideLayout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60" r:id="rId4"/>
    <p:sldId id="278" r:id="rId5"/>
    <p:sldId id="266" r:id="rId6"/>
    <p:sldId id="279" r:id="rId7"/>
    <p:sldId id="261" r:id="rId8"/>
    <p:sldId id="270" r:id="rId9"/>
    <p:sldId id="258" r:id="rId10"/>
    <p:sldId id="271" r:id="rId11"/>
    <p:sldId id="272" r:id="rId12"/>
    <p:sldId id="265" r:id="rId13"/>
    <p:sldId id="283" r:id="rId14"/>
    <p:sldId id="282" r:id="rId15"/>
    <p:sldId id="273" r:id="rId16"/>
    <p:sldId id="274" r:id="rId17"/>
    <p:sldId id="276" r:id="rId18"/>
    <p:sldId id="259" r:id="rId19"/>
    <p:sldId id="275" r:id="rId20"/>
    <p:sldId id="280" r:id="rId21"/>
    <p:sldId id="262" r:id="rId22"/>
    <p:sldId id="269" r:id="rId23"/>
    <p:sldId id="268" r:id="rId24"/>
    <p:sldId id="263" r:id="rId25"/>
    <p:sldId id="267" r:id="rId26"/>
    <p:sldId id="264" r:id="rId27"/>
    <p:sldId id="281" r:id="rId28"/>
    <p:sldId id="277" r:id="rId29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4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slide" Target="slides/slide28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374C-E5BD-4CD1-AB0E-52758B4A3B73}" type="datetimeFigureOut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728F-B77C-4439-9D0E-9171EC422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374C-E5BD-4CD1-AB0E-52758B4A3B73}" type="datetimeFigureOut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728F-B77C-4439-9D0E-9171EC422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374C-E5BD-4CD1-AB0E-52758B4A3B73}" type="datetimeFigureOut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728F-B77C-4439-9D0E-9171EC422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374C-E5BD-4CD1-AB0E-52758B4A3B73}" type="datetimeFigureOut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728F-B77C-4439-9D0E-9171EC422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374C-E5BD-4CD1-AB0E-52758B4A3B73}" type="datetimeFigureOut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728F-B77C-4439-9D0E-9171EC422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374C-E5BD-4CD1-AB0E-52758B4A3B73}" type="datetimeFigureOut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728F-B77C-4439-9D0E-9171EC422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374C-E5BD-4CD1-AB0E-52758B4A3B73}" type="datetimeFigureOut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728F-B77C-4439-9D0E-9171EC422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374C-E5BD-4CD1-AB0E-52758B4A3B73}" type="datetimeFigureOut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728F-B77C-4439-9D0E-9171EC422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374C-E5BD-4CD1-AB0E-52758B4A3B73}" type="datetimeFigureOut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728F-B77C-4439-9D0E-9171EC422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374C-E5BD-4CD1-AB0E-52758B4A3B73}" type="datetimeFigureOut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728F-B77C-4439-9D0E-9171EC422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6D0374C-E5BD-4CD1-AB0E-52758B4A3B73}" type="datetimeFigureOut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32F728F-B77C-4439-9D0E-9171EC422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6D0374C-E5BD-4CD1-AB0E-52758B4A3B73}" type="datetimeFigureOut">
              <a:rPr lang="en-US" smtClean="0"/>
              <a:pPr/>
              <a:t>8/27/2012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32F728F-B77C-4439-9D0E-9171EC422427}" type="slidenum">
              <a:rPr lang="en-US" smtClean="0"/>
              <a:pPr/>
              <a:t>‹#›</a:t>
            </a:fld>
            <a:endParaRPr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4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4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4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4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4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4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4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4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4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4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4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4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0.jpeg"/><Relationship Id="rId1" Type="http://schemas.openxmlformats.org/officeDocument/2006/relationships/slideLayout" Target="../slideLayouts/slideLayout4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1.jpeg"/><Relationship Id="rId1" Type="http://schemas.openxmlformats.org/officeDocument/2006/relationships/slideLayout" Target="../slideLayouts/slideLayout4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2.jpeg"/><Relationship Id="rId1" Type="http://schemas.openxmlformats.org/officeDocument/2006/relationships/slideLayout" Target="../slideLayouts/slideLayout4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3.jpeg"/><Relationship Id="rId1" Type="http://schemas.openxmlformats.org/officeDocument/2006/relationships/slideLayout" Target="../slideLayouts/slideLayout4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4.jpeg"/><Relationship Id="rId1" Type="http://schemas.openxmlformats.org/officeDocument/2006/relationships/slideLayout" Target="../slideLayouts/slideLayout4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5.jpeg"/><Relationship Id="rId1" Type="http://schemas.openxmlformats.org/officeDocument/2006/relationships/slideLayout" Target="../slideLayouts/slideLayout4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6.jpeg"/><Relationship Id="rId1" Type="http://schemas.openxmlformats.org/officeDocument/2006/relationships/slideLayout" Target="../slideLayouts/slideLayout4.xml"/></Relationships>
</file>

<file path=ppt/slides/_rels/slide2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7.jpeg"/><Relationship Id="rId1" Type="http://schemas.openxmlformats.org/officeDocument/2006/relationships/slideLayout" Target="../slideLayouts/slideLayout4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4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4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4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4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4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Audionyms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PRONOUNCE the ELEMENT</a:t>
            </a:r>
          </a:p>
          <a:p>
            <a:r>
              <a:rPr lang="en-US" dirty="0" smtClean="0"/>
              <a:t>THINK of the AUDIONYM (sound alike)</a:t>
            </a:r>
          </a:p>
          <a:p>
            <a:r>
              <a:rPr lang="en-US" dirty="0" smtClean="0"/>
              <a:t>PICTURE the ILLOGICAL ASSOCIATION</a:t>
            </a:r>
          </a:p>
          <a:p>
            <a:r>
              <a:rPr lang="en-US" dirty="0" smtClean="0"/>
              <a:t>REMEMBER </a:t>
            </a:r>
            <a:r>
              <a:rPr lang="en-US" dirty="0" smtClean="0"/>
              <a:t>the actual MEANING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Histo-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His toe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HIS TOE with TISSUES coming out of it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tissue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9698" name="Picture 2" descr="https://encrypted-tbn3.google.com/images?q=tbn:ANd9GcQJ7afj1mlYvUx_5OGCZG1qX2gX8wGABsL5DYL-5l4lfiF0qDZ9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47019" y="2209800"/>
            <a:ext cx="4596981" cy="3048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Neuro-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Nero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NERO being very NERVOUS as Rome burns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Nerve (nervous system)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0722" name="Picture 2" descr="https://encrypted-tbn2.google.com/images?q=tbn:ANd9GcRBTnYnwjHuHQIpeS8Qt4SBUgbwbLwPy-uLSrFLgERGYOMGWIQbI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736084"/>
            <a:ext cx="3256936" cy="397891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Odont-</a:t>
            </a:r>
            <a:br>
              <a:rPr lang="en-US" dirty="0" smtClean="0"/>
            </a:br>
            <a:r>
              <a:rPr lang="en-US" dirty="0" smtClean="0"/>
              <a:t>Dent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Oh don’t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man saying, “OH DON’T hit me with that TOOTH”</a:t>
            </a:r>
          </a:p>
          <a:p>
            <a:r>
              <a:rPr lang="en-US" dirty="0" smtClean="0"/>
              <a:t>Meaning </a:t>
            </a:r>
          </a:p>
          <a:p>
            <a:pPr lvl="1"/>
            <a:r>
              <a:rPr lang="en-US" dirty="0" smtClean="0"/>
              <a:t>tooth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3554" name="Picture 2" descr="https://encrypted-tbn0.google.com/images?q=tbn:ANd9GcTAOQN_fAjimNqDYPPTzpdjNQaxm4eEwt0XP5JrUCsPcU2HJmD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53000" y="1905000"/>
            <a:ext cx="3438525" cy="34385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-ologist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Hollow chest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man with the HOLLOW CHEST for books: he is a SPECIALIST 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A specialist in the study of</a:t>
            </a:r>
            <a:endParaRPr lang="en-US" dirty="0"/>
          </a:p>
        </p:txBody>
      </p:sp>
      <p:pic>
        <p:nvPicPr>
          <p:cNvPr id="41990" name="Picture 6" descr="https://encrypted-tbn2.google.com/images?q=tbn:ANd9GcTcuD0QSLAR6275zUjfCFNm2P4Egu4jX7VWZC_aMdGK-pWsEDvp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752600"/>
            <a:ext cx="3430913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-ology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Hollow cheese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HOLLOW CHEESE with the people make a STUDY OF it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Study of</a:t>
            </a:r>
            <a:endParaRPr lang="en-US" dirty="0"/>
          </a:p>
        </p:txBody>
      </p:sp>
      <p:pic>
        <p:nvPicPr>
          <p:cNvPr id="40962" name="Picture 2" descr="https://encrypted-tbn2.google.com/images?q=tbn:ANd9GcQi-S2YibhoFrF5oAeprLkPJdZFQ0E8waKeqP0zAihrB1bMUGE_"/>
          <p:cNvPicPr>
            <a:picLocks noChangeAspect="1" noChangeArrowheads="1"/>
          </p:cNvPicPr>
          <p:nvPr/>
        </p:nvPicPr>
        <p:blipFill>
          <a:blip r:embed="rId2" cstate="print"/>
          <a:srcRect r="10012" b="20000"/>
          <a:stretch>
            <a:fillRect/>
          </a:stretch>
        </p:blipFill>
        <p:spPr bwMode="auto">
          <a:xfrm>
            <a:off x="4419600" y="1981200"/>
            <a:ext cx="4495800" cy="2743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Onco-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Uncle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UNCLE being introduced; there are TWO MORE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Mass, tumor or swelling</a:t>
            </a:r>
            <a:endParaRPr lang="en-US" dirty="0"/>
          </a:p>
        </p:txBody>
      </p:sp>
      <p:pic>
        <p:nvPicPr>
          <p:cNvPr id="7" name="Content Placeholder 6" descr="photo.JPG"/>
          <p:cNvPicPr>
            <a:picLocks noGrp="1" noChangeAspect="1"/>
          </p:cNvPicPr>
          <p:nvPr>
            <p:ph sz="half" idx="2"/>
          </p:nvPr>
        </p:nvPicPr>
        <p:blipFill>
          <a:blip r:embed="rId2" cstate="print"/>
          <a:stretch>
            <a:fillRect/>
          </a:stretch>
        </p:blipFill>
        <p:spPr>
          <a:xfrm>
            <a:off x="4267200" y="1371600"/>
            <a:ext cx="4673600" cy="3505200"/>
          </a:xfrm>
        </p:spPr>
      </p:pic>
      <p:sp>
        <p:nvSpPr>
          <p:cNvPr id="31746" name="AutoShape 2" descr="https://mail-attachment.googleusercontent.com/attachment/u/0/?ui=2&amp;ik=5403d7b1f1&amp;view=att&amp;th=139547e669d799d2&amp;attid=0.1&amp;disp=inline&amp;safe=1&amp;zw&amp;saduie=AG9B_P938mDWdKlyHGZGjJyMNHdH&amp;sadet=1345742389915&amp;sads=RLD5DL7gfKKEIm5o8S5Nu8YQ2U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  <p:sp>
        <p:nvSpPr>
          <p:cNvPr id="31748" name="AutoShape 4" descr="https://mail-attachment.googleusercontent.com/attachment/u/0/?ui=2&amp;ik=5403d7b1f1&amp;view=att&amp;th=139547e669d799d2&amp;attid=0.1&amp;disp=inline&amp;safe=1&amp;zw&amp;saduie=AG9B_P938mDWdKlyHGZGjJyMNHdH&amp;sadet=1345742389915&amp;sads=RLD5DL7gfKKEIm5o8S5Nu8YQ2U0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Ophthalm-</a:t>
            </a:r>
            <a:br>
              <a:rPr lang="en-US" dirty="0" smtClean="0"/>
            </a:br>
            <a:r>
              <a:rPr lang="en-US" dirty="0" smtClean="0"/>
              <a:t>opt-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Up thumb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UP THUMB (thumbs up) with an EYE on top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eye</a:t>
            </a:r>
            <a:endParaRPr lang="en-US" dirty="0"/>
          </a:p>
        </p:txBody>
      </p:sp>
      <p:pic>
        <p:nvPicPr>
          <p:cNvPr id="32770" name="Picture 2" descr="https://encrypted-tbn1.google.com/images?q=tbn:ANd9GcQ36euS5Lk_GqZlygDydnx22FjNHYmKR0CpnFG3YcA0iyrsxp1t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440326" y="1066800"/>
            <a:ext cx="3017874" cy="5407025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Oar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dog holding the OAR in the MOUTH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Mouth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4818" name="Picture 2" descr="https://encrypted-tbn2.google.com/images?q=tbn:ANd9GcTE-LX67ci-3sUlIv7blUsBazsblP6Cdu8XuvKUa3Y78MxS-JTypQ"/>
          <p:cNvPicPr>
            <a:picLocks noChangeAspect="1" noChangeArrowheads="1"/>
          </p:cNvPicPr>
          <p:nvPr/>
        </p:nvPicPr>
        <p:blipFill>
          <a:blip r:embed="rId2" cstate="print"/>
          <a:srcRect l="8690" r="4643"/>
          <a:stretch>
            <a:fillRect/>
          </a:stretch>
        </p:blipFill>
        <p:spPr bwMode="auto">
          <a:xfrm>
            <a:off x="4648200" y="1905000"/>
            <a:ext cx="4267200" cy="29718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Orth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Orthodox church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ORTHodox church with workmen trying to make it STRAIGHT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straight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17410" name="Picture 2" descr="http://www.scooch.org/wp-content/uploads/2011/05/OrthodoxConcelebratedLiturgy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140200" y="1752600"/>
            <a:ext cx="5003800" cy="375285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Oto-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“O” toe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“O” TOES for EARS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ear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3794" name="Picture 2" descr="https://encrypted-tbn3.google.com/images?q=tbn:ANd9GcTARHBz6AqXhIFavQ5G7rQ2UXhRwqNu9YDC6d6j5XKLf-f08Xsm"/>
          <p:cNvPicPr>
            <a:picLocks noChangeAspect="1" noChangeArrowheads="1"/>
          </p:cNvPicPr>
          <p:nvPr/>
        </p:nvPicPr>
        <p:blipFill>
          <a:blip r:embed="rId2" cstate="print"/>
          <a:srcRect r="2223" b="7311"/>
          <a:stretch>
            <a:fillRect/>
          </a:stretch>
        </p:blipFill>
        <p:spPr bwMode="auto">
          <a:xfrm>
            <a:off x="4876800" y="1524000"/>
            <a:ext cx="3352800" cy="4572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Algesi(o)</a:t>
            </a:r>
            <a:br>
              <a:rPr lang="en-US" dirty="0" smtClean="0"/>
            </a:br>
            <a:r>
              <a:rPr lang="en-US" dirty="0" smtClean="0"/>
              <a:t>-algia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429000" cy="4953000"/>
          </a:xfrm>
        </p:spPr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Algae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ALGAE on the lake through the window PANE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Pain, painful condition</a:t>
            </a:r>
            <a:endParaRPr lang="en-US" dirty="0"/>
          </a:p>
        </p:txBody>
      </p:sp>
      <p:sp>
        <p:nvSpPr>
          <p:cNvPr id="5" name="Content Placeholder 4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50" name="Picture 2" descr="http://blackpointinn.com/blog/wp-content/uploads/2012/06/IMG_5442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962400" y="1828800"/>
            <a:ext cx="5181600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-Otomy</a:t>
            </a:r>
            <a:br>
              <a:rPr lang="en-US" dirty="0" smtClean="0"/>
            </a:br>
            <a:r>
              <a:rPr lang="en-US" dirty="0" smtClean="0"/>
              <a:t>-tomy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Oh Tommy!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Tommy’s mother saying, “OH TOMMY! You CUT INTO the wall!”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Cut into, incision, into</a:t>
            </a:r>
            <a:endParaRPr lang="en-US" dirty="0"/>
          </a:p>
        </p:txBody>
      </p:sp>
      <p:pic>
        <p:nvPicPr>
          <p:cNvPr id="38914" name="Picture 2" descr="https://encrypted-tbn1.google.com/images?q=tbn:ANd9GcTVJOqx6vCBc--3pytqFwd4EKzElpPGo5qW7GfMIa-lgcJ37d1c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905000"/>
            <a:ext cx="3811399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Path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Path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PATH with DAISIES growing on it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disease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0482" name="Picture 2" descr="http://turkeyfeathers.typepad.com/.a/6a00d83451c44569e20168ebd7f2bc970c-800wi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990484" y="1600200"/>
            <a:ext cx="3629641" cy="4848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Pharmac-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Farm axe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FARMER with the “FARM AXE” sold at the DRUGstore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Drug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7652" name="Picture 4" descr="https://encrypted-tbn3.google.com/images?q=tbn:ANd9GcRLYnJJISOfHnm82IlfNZ_3rTGWmo45zm7cNvgUCbinItW0fk7om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2286000"/>
            <a:ext cx="4207959" cy="22479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Physio-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Physics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NATURE boy streaking out of the PHYSICS book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nature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5602" name="Picture 2" descr="https://encrypted-tbn1.google.com/images?q=tbn:ANd9GcRZ-H24yhJeqa9kZ95MYv8SHaAxtdbNz7Nepgm6l0992-_5A4Od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2984" y="2133600"/>
            <a:ext cx="4451505" cy="29622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Plast-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Plastic (cement)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tube of PLASTic cement with the SURGEON coming out to REPAIR something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Surgical repair, plastic repair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1506" name="Picture 2" descr="https://encrypted-tbn0.google.com/images?q=tbn:ANd9GcRKk30hxYfrFgZKOeM3HAlRhGlmRTxUjx6pt6_AMcSLyuFiRs1iB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81600" y="2438400"/>
            <a:ext cx="3105727" cy="25622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Pod-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Pod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FOOT in the POD instead of peas</a:t>
            </a:r>
          </a:p>
          <a:p>
            <a:r>
              <a:rPr lang="en-US" dirty="0" smtClean="0"/>
              <a:t>Meaning </a:t>
            </a:r>
          </a:p>
          <a:p>
            <a:pPr lvl="1"/>
            <a:r>
              <a:rPr lang="en-US" dirty="0" smtClean="0"/>
              <a:t>foot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6626" name="Picture 2" descr="https://encrypted-tbn3.google.com/images?q=tbn:ANd9GcTybSY6MwCx6CKKl3GtBki0GRmznfn8LMq0CO1xIXsFutVQdnhr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6800" y="1981200"/>
            <a:ext cx="3505200" cy="3505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Psycho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Cycle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people fight over the CYCLE saying “MINE,MINE!”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mind</a:t>
            </a:r>
          </a:p>
          <a:p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2530" name="Picture 2" descr="https://encrypted-tbn0.google.com/images?q=tbn:ANd9GcSaXJdkriSmmC0R5rdSqmQwNVa-PxU7Nwy-TyDFZKjr1Cq3kju6Y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029200" y="1600200"/>
            <a:ext cx="3487271" cy="4491182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Radi-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Radio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RADIo with a RAY coming out of it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ray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9938" name="Picture 2" descr="https://encrypted-tbn0.google.com/images?q=tbn:ANd9GcTEt3kl5i-QBrsZL7QHOvySgOKO7cOUBc4r1YgmiH8S7GuxurGQ0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905000"/>
            <a:ext cx="4401902" cy="3886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Rhin(o)-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Rhino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RHINOceros  with the massive NOSE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Nose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5842" name="Picture 2" descr="http://www.ics.uci.edu/%7Eeppstein/pix/sdz3/BlackRhino-m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5105400" y="1447800"/>
            <a:ext cx="3178494" cy="477202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Cardi-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Card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people playing CARDS with live HEARTS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heart</a:t>
            </a:r>
            <a:endParaRPr lang="en-US" dirty="0"/>
          </a:p>
        </p:txBody>
      </p:sp>
      <p:pic>
        <p:nvPicPr>
          <p:cNvPr id="18434" name="Picture 2" descr="https://encrypted-tbn2.google.com/images?q=tbn:ANd9GcS7Y6bAk2InJorAcUaDGAsCUqzYxPJ2rrVJ07laPFP3Dr1YN3kx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495800" y="1600200"/>
            <a:ext cx="4343400" cy="4343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An-</a:t>
            </a:r>
            <a:br>
              <a:rPr lang="en-US" dirty="0" smtClean="0"/>
            </a:br>
            <a:r>
              <a:rPr lang="en-US" dirty="0" smtClean="0"/>
              <a:t>A-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An a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student’s report card WITHOUT AN A, NOT one A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Without, not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6866" name="Picture 2" descr="https://encrypted-tbn2.google.com/images?q=tbn:ANd9GcTo3KGk-dgOA8o66qwHq9OkA4oMgsrNZLcFKpXrTpVNKFhLPAcOV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7987" y="2057400"/>
            <a:ext cx="4566013" cy="3038476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-crine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Cry’n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person CRY’N TO SEE the CRATE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To secrete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4578" name="Picture 2" descr="https://encrypted-tbn1.google.com/images?q=tbn:ANd9GcRLzvywYc2A67FaDUOd7F5avz1hzstzoD3f1Mmshxh7Jm_MRc91cw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2000" y="1981200"/>
            <a:ext cx="4221551" cy="35814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End-</a:t>
            </a:r>
            <a:br>
              <a:rPr lang="en-US" dirty="0" smtClean="0"/>
            </a:br>
            <a:r>
              <a:rPr lang="en-US" dirty="0" smtClean="0"/>
              <a:t>Endo-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The end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END of the motion picture loony toons INSIDE or WITHIN the screen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Inside, within 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37890" name="Picture 2" descr="https://encrypted-tbn2.google.com/images?q=tbn:ANd9GcR_N1uaR4TnjY510G7pNp07NUHFE8NUIR24qG-ZiHWsGtC8Pl5F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752933" y="1676400"/>
            <a:ext cx="3726077" cy="38100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Dermat-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Doormat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DOORMAT made of SKIN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skin</a:t>
            </a:r>
            <a:endParaRPr lang="en-US" dirty="0"/>
          </a:p>
        </p:txBody>
      </p:sp>
      <p:pic>
        <p:nvPicPr>
          <p:cNvPr id="19458" name="Picture 2" descr="https://encrypted-tbn1.google.com/images?q=tbn:ANd9GcSsSgdkPNhy7OrNkKJ4xCENZWgwf_-0LTs2QwIUKty4Tvmbv7Ry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648200" y="1676400"/>
            <a:ext cx="4001538" cy="3844274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Esthesi-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Has the show</a:t>
            </a:r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man who HAS THE SHOW, he is SENSATIONAL</a:t>
            </a:r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Sensation, feeling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28674" name="Picture 2" descr="https://encrypted-tbn3.google.com/images?q=tbn:ANd9GcQDGeodyKhSIcY_rqBSZDRucgzx4HwQ0_8Ac6qP_lnW5d_DqBxNjQ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343400" y="1981200"/>
            <a:ext cx="4413552" cy="312420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US" dirty="0" smtClean="0"/>
              <a:t>Gyn-</a:t>
            </a:r>
            <a:br>
              <a:rPr lang="en-US" dirty="0" smtClean="0"/>
            </a:br>
            <a:r>
              <a:rPr lang="en-US" dirty="0" smtClean="0"/>
              <a:t>gynec- 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r>
              <a:rPr lang="en-US" dirty="0" smtClean="0"/>
              <a:t>Audionym</a:t>
            </a:r>
          </a:p>
          <a:p>
            <a:pPr lvl="1"/>
            <a:r>
              <a:rPr lang="en-US" dirty="0" smtClean="0"/>
              <a:t>Gun</a:t>
            </a:r>
            <a:endParaRPr lang="en-US" dirty="0" smtClean="0"/>
          </a:p>
          <a:p>
            <a:r>
              <a:rPr lang="en-US" dirty="0" smtClean="0"/>
              <a:t>Visual Image</a:t>
            </a:r>
          </a:p>
          <a:p>
            <a:pPr lvl="1"/>
            <a:r>
              <a:rPr lang="en-US" dirty="0" smtClean="0"/>
              <a:t>See the GUN </a:t>
            </a:r>
            <a:r>
              <a:rPr lang="en-US" dirty="0" smtClean="0"/>
              <a:t>the FEMALE is holding.</a:t>
            </a:r>
            <a:endParaRPr lang="en-US" dirty="0" smtClean="0"/>
          </a:p>
          <a:p>
            <a:r>
              <a:rPr lang="en-US" dirty="0" smtClean="0"/>
              <a:t>Meaning</a:t>
            </a:r>
          </a:p>
          <a:p>
            <a:pPr lvl="1"/>
            <a:r>
              <a:rPr lang="en-US" dirty="0" smtClean="0"/>
              <a:t>female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en-US" dirty="0"/>
          </a:p>
        </p:txBody>
      </p:sp>
      <p:pic>
        <p:nvPicPr>
          <p:cNvPr id="7170" name="Picture 2" descr="https://encrypted-tbn2.google.com/images?q=tbn:ANd9GcSt39Je_kBaavz41ywZEYTXTswfZ9x0JpkoPbnOqj2hYYyCNDwvjA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574628" y="2031232"/>
            <a:ext cx="4188372" cy="2521720"/>
          </a:xfrm>
          <a:prstGeom prst="rect">
            <a:avLst/>
          </a:prstGeom>
          <a:noFill/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1733</TotalTime>
  <Words>549</Words>
  <Application>Microsoft Office PowerPoint</Application>
  <PresentationFormat>On-screen Show (4:3)</PresentationFormat>
  <Paragraphs>194</Paragraphs>
  <Slides>28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28</vt:i4>
      </vt:variant>
    </vt:vector>
  </HeadingPairs>
  <TitlesOfParts>
    <vt:vector size="29" baseType="lpstr">
      <vt:lpstr>Office Theme</vt:lpstr>
      <vt:lpstr>Audionyms</vt:lpstr>
      <vt:lpstr>Algesi(o) -algia</vt:lpstr>
      <vt:lpstr>Cardi-</vt:lpstr>
      <vt:lpstr>An- A-</vt:lpstr>
      <vt:lpstr>-crine</vt:lpstr>
      <vt:lpstr>End- Endo-</vt:lpstr>
      <vt:lpstr>Dermat-</vt:lpstr>
      <vt:lpstr>Esthesi-</vt:lpstr>
      <vt:lpstr>Gyn- gynec- </vt:lpstr>
      <vt:lpstr>Histo-</vt:lpstr>
      <vt:lpstr>Neuro-</vt:lpstr>
      <vt:lpstr>Odont- Dent </vt:lpstr>
      <vt:lpstr>-ologist</vt:lpstr>
      <vt:lpstr>-ology </vt:lpstr>
      <vt:lpstr>Onco-</vt:lpstr>
      <vt:lpstr>Ophthalm- opt- </vt:lpstr>
      <vt:lpstr>Or-</vt:lpstr>
      <vt:lpstr>Orth</vt:lpstr>
      <vt:lpstr>Oto-</vt:lpstr>
      <vt:lpstr>-Otomy -tomy</vt:lpstr>
      <vt:lpstr>Path </vt:lpstr>
      <vt:lpstr>Pharmac-</vt:lpstr>
      <vt:lpstr>Physio-</vt:lpstr>
      <vt:lpstr>Plast-</vt:lpstr>
      <vt:lpstr>Pod-</vt:lpstr>
      <vt:lpstr>Psycho</vt:lpstr>
      <vt:lpstr>Radi-</vt:lpstr>
      <vt:lpstr>Rhin(o)-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Heidi Luke</dc:creator>
  <cp:lastModifiedBy>Heidi Luke</cp:lastModifiedBy>
  <cp:revision>152</cp:revision>
  <dcterms:created xsi:type="dcterms:W3CDTF">2012-08-22T18:29:38Z</dcterms:created>
  <dcterms:modified xsi:type="dcterms:W3CDTF">2012-08-27T15:22:46Z</dcterms:modified>
</cp:coreProperties>
</file>